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2"/>
  </p:notesMasterIdLst>
  <p:sldIdLst>
    <p:sldId id="256" r:id="rId3"/>
    <p:sldId id="258" r:id="rId4"/>
    <p:sldId id="259" r:id="rId5"/>
    <p:sldId id="260" r:id="rId6"/>
    <p:sldId id="265" r:id="rId7"/>
    <p:sldId id="267" r:id="rId8"/>
    <p:sldId id="269" r:id="rId9"/>
    <p:sldId id="274" r:id="rId10"/>
    <p:sldId id="272" r:id="rId11"/>
    <p:sldId id="276" r:id="rId12"/>
    <p:sldId id="289" r:id="rId13"/>
    <p:sldId id="291" r:id="rId14"/>
    <p:sldId id="292" r:id="rId15"/>
    <p:sldId id="293" r:id="rId16"/>
    <p:sldId id="294" r:id="rId17"/>
    <p:sldId id="295" r:id="rId18"/>
    <p:sldId id="277" r:id="rId19"/>
    <p:sldId id="279" r:id="rId20"/>
    <p:sldId id="282" r:id="rId21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A62F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" autoAdjust="0"/>
    <p:restoredTop sz="93699"/>
  </p:normalViewPr>
  <p:slideViewPr>
    <p:cSldViewPr snapToGrid="0" snapToObjects="1">
      <p:cViewPr varScale="1">
        <p:scale>
          <a:sx n="100" d="100"/>
          <a:sy n="100" d="100"/>
        </p:scale>
        <p:origin x="6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hdphoto1.wdp>
</file>

<file path=ppt/media/image1.tiff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2020/3/9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383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622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3949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1670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269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27715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4551066" y="1280786"/>
            <a:ext cx="7067686" cy="1041761"/>
          </a:xfrm>
        </p:spPr>
        <p:txBody>
          <a:bodyPr/>
          <a:lstStyle/>
          <a:p>
            <a:r>
              <a:rPr lang="zh-CN" altLang="en-US" dirty="0"/>
              <a:t>形势与政策 </a:t>
            </a:r>
            <a:r>
              <a:rPr lang="en-US" altLang="zh-CN" dirty="0"/>
              <a:t>· </a:t>
            </a:r>
            <a:r>
              <a:rPr lang="zh-CN" altLang="en-US" dirty="0"/>
              <a:t>选座系统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4551066" y="3429000"/>
            <a:ext cx="2717952" cy="855134"/>
          </a:xfrm>
        </p:spPr>
        <p:txBody>
          <a:bodyPr/>
          <a:lstStyle/>
          <a:p>
            <a:r>
              <a:rPr lang="zh-CN" altLang="en-US" sz="3600" b="1" dirty="0"/>
              <a:t>管理员端</a:t>
            </a:r>
            <a:endParaRPr kumimoji="1" lang="zh-CN" altLang="en-US" sz="3600" b="1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A27C8D6-206E-48F2-8D4C-DBD4A787F1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2458187" y="3059970"/>
            <a:ext cx="4902289" cy="16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管理员登录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2.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学生管理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3.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讲座管理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4.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教室管理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5.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选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退座记录</a:t>
            </a:r>
          </a:p>
        </p:txBody>
      </p:sp>
      <p:sp>
        <p:nvSpPr>
          <p:cNvPr id="5" name="矩形 4"/>
          <p:cNvSpPr/>
          <p:nvPr/>
        </p:nvSpPr>
        <p:spPr>
          <a:xfrm>
            <a:off x="2458187" y="1929300"/>
            <a:ext cx="2079415" cy="525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400" b="1" dirty="0">
                <a:solidFill>
                  <a:schemeClr val="accent4">
                    <a:lumMod val="75000"/>
                  </a:schemeClr>
                </a:solidFill>
              </a:rPr>
              <a:t>五个部分</a:t>
            </a:r>
            <a:r>
              <a:rPr lang="en-US" altLang="zh-CN" sz="2400" b="1" dirty="0">
                <a:solidFill>
                  <a:schemeClr val="accent4">
                    <a:lumMod val="75000"/>
                  </a:schemeClr>
                </a:solidFill>
              </a:rPr>
              <a:t>——</a:t>
            </a: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4" name="文本框 8"/>
          <p:cNvSpPr txBox="1"/>
          <p:nvPr/>
        </p:nvSpPr>
        <p:spPr>
          <a:xfrm>
            <a:off x="465112" y="3937376"/>
            <a:ext cx="4967044" cy="70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输入管理员账号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输入管理员密码</a:t>
            </a:r>
          </a:p>
        </p:txBody>
      </p:sp>
      <p:sp>
        <p:nvSpPr>
          <p:cNvPr id="5" name="矩形 4"/>
          <p:cNvSpPr/>
          <p:nvPr/>
        </p:nvSpPr>
        <p:spPr>
          <a:xfrm>
            <a:off x="3479273" y="1158240"/>
            <a:ext cx="2698175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管理员登录部分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8B30F5-2DA3-4B62-9943-EC9AE1A9F70D}"/>
              </a:ext>
            </a:extLst>
          </p:cNvPr>
          <p:cNvSpPr/>
          <p:nvPr/>
        </p:nvSpPr>
        <p:spPr>
          <a:xfrm>
            <a:off x="465112" y="3202271"/>
            <a:ext cx="1508746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rgbClr val="00B0F0"/>
                </a:solidFill>
              </a:rPr>
              <a:t>登录页</a:t>
            </a:r>
            <a:r>
              <a:rPr lang="en-US" altLang="zh-CN" sz="2000" b="1" dirty="0">
                <a:solidFill>
                  <a:srgbClr val="00B0F0"/>
                </a:solidFill>
              </a:rPr>
              <a:t>——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146B408-5762-44DA-A4E0-4EC998CF6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226" y="1893454"/>
            <a:ext cx="9225773" cy="452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559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5" name="矩形 4"/>
          <p:cNvSpPr/>
          <p:nvPr/>
        </p:nvSpPr>
        <p:spPr>
          <a:xfrm>
            <a:off x="4864728" y="680667"/>
            <a:ext cx="2339102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学生管理部分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8B30F5-2DA3-4B62-9943-EC9AE1A9F70D}"/>
              </a:ext>
            </a:extLst>
          </p:cNvPr>
          <p:cNvSpPr/>
          <p:nvPr/>
        </p:nvSpPr>
        <p:spPr>
          <a:xfrm>
            <a:off x="255243" y="1625028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1.</a:t>
            </a:r>
            <a:r>
              <a:rPr lang="zh-CN" altLang="en-US" sz="2000" b="1" dirty="0">
                <a:solidFill>
                  <a:srgbClr val="00B0F0"/>
                </a:solidFill>
              </a:rPr>
              <a:t>显示用户列表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87015A-E44E-4073-A58B-409898DA9561}"/>
              </a:ext>
            </a:extLst>
          </p:cNvPr>
          <p:cNvSpPr/>
          <p:nvPr/>
        </p:nvSpPr>
        <p:spPr>
          <a:xfrm>
            <a:off x="2430908" y="1623005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2.</a:t>
            </a:r>
            <a:r>
              <a:rPr lang="zh-CN" altLang="en-US" sz="2000" b="1" dirty="0">
                <a:solidFill>
                  <a:srgbClr val="00B0F0"/>
                </a:solidFill>
              </a:rPr>
              <a:t>查看学生信息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10C64BA-7020-44F6-BB1F-E7316D987D38}"/>
              </a:ext>
            </a:extLst>
          </p:cNvPr>
          <p:cNvSpPr/>
          <p:nvPr/>
        </p:nvSpPr>
        <p:spPr>
          <a:xfrm>
            <a:off x="4605266" y="1625028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3.</a:t>
            </a:r>
            <a:r>
              <a:rPr lang="zh-CN" altLang="en-US" sz="2000" b="1" dirty="0">
                <a:solidFill>
                  <a:srgbClr val="00B0F0"/>
                </a:solidFill>
              </a:rPr>
              <a:t>修改学生信息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2AF22EC-D111-49E6-A6BA-75ABA730E80E}"/>
              </a:ext>
            </a:extLst>
          </p:cNvPr>
          <p:cNvSpPr/>
          <p:nvPr/>
        </p:nvSpPr>
        <p:spPr>
          <a:xfrm>
            <a:off x="6824504" y="1623005"/>
            <a:ext cx="1443024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4.</a:t>
            </a:r>
            <a:r>
              <a:rPr lang="zh-CN" altLang="en-US" sz="2000" b="1" dirty="0">
                <a:solidFill>
                  <a:srgbClr val="00B0F0"/>
                </a:solidFill>
              </a:rPr>
              <a:t>删除学生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B94BE02-D835-409B-BA9A-87D0EE93F8DF}"/>
              </a:ext>
            </a:extLst>
          </p:cNvPr>
          <p:cNvSpPr/>
          <p:nvPr/>
        </p:nvSpPr>
        <p:spPr>
          <a:xfrm>
            <a:off x="8530781" y="1625028"/>
            <a:ext cx="2468946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5.</a:t>
            </a:r>
            <a:r>
              <a:rPr lang="zh-CN" altLang="en-US" sz="2000" b="1" dirty="0">
                <a:solidFill>
                  <a:srgbClr val="00B0F0"/>
                </a:solidFill>
              </a:rPr>
              <a:t>学号模糊搜索学生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65F2E87-2E24-4B23-B16E-28EF2BC32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33" y="2244435"/>
            <a:ext cx="7040997" cy="386179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E0AD6C8-FE39-4979-AA88-CB2D1C640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1299" y="2078485"/>
            <a:ext cx="4889898" cy="4290291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57DDF23D-EC5D-416F-8C56-3BD17E7FF52E}"/>
              </a:ext>
            </a:extLst>
          </p:cNvPr>
          <p:cNvSpPr/>
          <p:nvPr/>
        </p:nvSpPr>
        <p:spPr>
          <a:xfrm>
            <a:off x="10889810" y="1625028"/>
            <a:ext cx="1443024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6.</a:t>
            </a:r>
            <a:r>
              <a:rPr lang="zh-CN" altLang="en-US" sz="2000" b="1" dirty="0">
                <a:solidFill>
                  <a:srgbClr val="00B0F0"/>
                </a:solidFill>
              </a:rPr>
              <a:t>添加学生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44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5" name="矩形 4"/>
          <p:cNvSpPr/>
          <p:nvPr/>
        </p:nvSpPr>
        <p:spPr>
          <a:xfrm>
            <a:off x="5796661" y="934554"/>
            <a:ext cx="2698175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讲座部分（一）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8B30F5-2DA3-4B62-9943-EC9AE1A9F70D}"/>
              </a:ext>
            </a:extLst>
          </p:cNvPr>
          <p:cNvSpPr/>
          <p:nvPr/>
        </p:nvSpPr>
        <p:spPr>
          <a:xfrm>
            <a:off x="608815" y="1532474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1.</a:t>
            </a:r>
            <a:r>
              <a:rPr lang="zh-CN" altLang="en-US" sz="2000" b="1" dirty="0">
                <a:solidFill>
                  <a:srgbClr val="00B0F0"/>
                </a:solidFill>
              </a:rPr>
              <a:t>显示讲座列表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87015A-E44E-4073-A58B-409898DA9561}"/>
              </a:ext>
            </a:extLst>
          </p:cNvPr>
          <p:cNvSpPr/>
          <p:nvPr/>
        </p:nvSpPr>
        <p:spPr>
          <a:xfrm>
            <a:off x="2770026" y="1532475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2.</a:t>
            </a:r>
            <a:r>
              <a:rPr lang="zh-CN" altLang="en-US" sz="2000" b="1" dirty="0">
                <a:solidFill>
                  <a:srgbClr val="00B0F0"/>
                </a:solidFill>
              </a:rPr>
              <a:t>讲座信息查询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68F6FF9-73F4-46D5-A998-95C3DC99F1F2}"/>
              </a:ext>
            </a:extLst>
          </p:cNvPr>
          <p:cNvSpPr/>
          <p:nvPr/>
        </p:nvSpPr>
        <p:spPr>
          <a:xfrm>
            <a:off x="4818668" y="1532475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3.</a:t>
            </a:r>
            <a:r>
              <a:rPr lang="zh-CN" altLang="en-US" sz="2000" b="1" dirty="0">
                <a:solidFill>
                  <a:srgbClr val="00B0F0"/>
                </a:solidFill>
              </a:rPr>
              <a:t>讲座信息添加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26D6B8F-D7FA-403E-879A-AFC1EA904941}"/>
              </a:ext>
            </a:extLst>
          </p:cNvPr>
          <p:cNvSpPr/>
          <p:nvPr/>
        </p:nvSpPr>
        <p:spPr>
          <a:xfrm>
            <a:off x="6979879" y="1532475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4.</a:t>
            </a:r>
            <a:r>
              <a:rPr lang="zh-CN" altLang="en-US" sz="2000" b="1" dirty="0">
                <a:solidFill>
                  <a:srgbClr val="00B0F0"/>
                </a:solidFill>
              </a:rPr>
              <a:t>讲座信息修改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4A4433E-0B21-4FFF-A232-F49A181EBB32}"/>
              </a:ext>
            </a:extLst>
          </p:cNvPr>
          <p:cNvSpPr/>
          <p:nvPr/>
        </p:nvSpPr>
        <p:spPr>
          <a:xfrm>
            <a:off x="9038477" y="1532475"/>
            <a:ext cx="1443024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5.</a:t>
            </a:r>
            <a:r>
              <a:rPr lang="zh-CN" altLang="en-US" sz="2000" b="1" dirty="0">
                <a:solidFill>
                  <a:srgbClr val="00B0F0"/>
                </a:solidFill>
              </a:rPr>
              <a:t>删除讲座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59BC234-282D-4757-9158-6E732C10C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9855"/>
            <a:ext cx="6444349" cy="351905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F6AE515-2D5C-4558-BF0B-37E28C748FF8}"/>
              </a:ext>
            </a:extLst>
          </p:cNvPr>
          <p:cNvSpPr/>
          <p:nvPr/>
        </p:nvSpPr>
        <p:spPr>
          <a:xfrm>
            <a:off x="10584114" y="1532475"/>
            <a:ext cx="1443024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6.</a:t>
            </a:r>
            <a:r>
              <a:rPr lang="zh-CN" altLang="en-US" sz="2000" b="1" dirty="0">
                <a:solidFill>
                  <a:srgbClr val="00B0F0"/>
                </a:solidFill>
              </a:rPr>
              <a:t>搜索讲座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FEA8D48-D0D1-4D4A-86F5-9333AC10E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772" y="2373746"/>
            <a:ext cx="5876294" cy="275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60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5" name="矩形 4"/>
          <p:cNvSpPr/>
          <p:nvPr/>
        </p:nvSpPr>
        <p:spPr>
          <a:xfrm>
            <a:off x="4746912" y="958998"/>
            <a:ext cx="2698175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讲座部分（二）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5F3AEF4-A8C5-4D05-84BA-9044148FEB44}"/>
              </a:ext>
            </a:extLst>
          </p:cNvPr>
          <p:cNvSpPr/>
          <p:nvPr/>
        </p:nvSpPr>
        <p:spPr>
          <a:xfrm>
            <a:off x="561597" y="1759201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7.</a:t>
            </a:r>
            <a:r>
              <a:rPr lang="zh-CN" altLang="en-US" sz="2000" b="1" dirty="0">
                <a:solidFill>
                  <a:srgbClr val="00B0F0"/>
                </a:solidFill>
              </a:rPr>
              <a:t>讲座座位排布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0A93A12-711D-420C-98D2-81807F303703}"/>
              </a:ext>
            </a:extLst>
          </p:cNvPr>
          <p:cNvSpPr/>
          <p:nvPr/>
        </p:nvSpPr>
        <p:spPr>
          <a:xfrm>
            <a:off x="2677482" y="1759200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8.</a:t>
            </a:r>
            <a:r>
              <a:rPr lang="zh-CN" altLang="en-US" sz="2000" b="1" dirty="0">
                <a:solidFill>
                  <a:srgbClr val="00B0F0"/>
                </a:solidFill>
              </a:rPr>
              <a:t>查看讲座学生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8F4123E-5C6D-451A-8FAE-8F4B12826B91}"/>
              </a:ext>
            </a:extLst>
          </p:cNvPr>
          <p:cNvSpPr/>
          <p:nvPr/>
        </p:nvSpPr>
        <p:spPr>
          <a:xfrm>
            <a:off x="4793367" y="1759199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9.</a:t>
            </a:r>
            <a:r>
              <a:rPr lang="zh-CN" altLang="en-US" sz="2000" b="1" dirty="0">
                <a:solidFill>
                  <a:srgbClr val="00B0F0"/>
                </a:solidFill>
              </a:rPr>
              <a:t>删除讲座学生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BF6CCB-3A4A-4EB8-88FD-9DEEC014B5E7}"/>
              </a:ext>
            </a:extLst>
          </p:cNvPr>
          <p:cNvSpPr/>
          <p:nvPr/>
        </p:nvSpPr>
        <p:spPr>
          <a:xfrm>
            <a:off x="6749352" y="1759203"/>
            <a:ext cx="3518912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10.</a:t>
            </a:r>
            <a:r>
              <a:rPr lang="zh-CN" altLang="en-US" sz="2000" b="1" dirty="0">
                <a:solidFill>
                  <a:srgbClr val="00B0F0"/>
                </a:solidFill>
              </a:rPr>
              <a:t>确认讲座学生合格</a:t>
            </a:r>
            <a:r>
              <a:rPr lang="en-US" altLang="zh-CN" sz="2000" b="1" dirty="0">
                <a:solidFill>
                  <a:srgbClr val="00B0F0"/>
                </a:solidFill>
              </a:rPr>
              <a:t>/</a:t>
            </a:r>
            <a:r>
              <a:rPr lang="zh-CN" altLang="en-US" sz="2000" b="1" dirty="0">
                <a:solidFill>
                  <a:srgbClr val="00B0F0"/>
                </a:solidFill>
              </a:rPr>
              <a:t>不合格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38969C0-47C0-4570-A079-452952FD2F51}"/>
              </a:ext>
            </a:extLst>
          </p:cNvPr>
          <p:cNvSpPr/>
          <p:nvPr/>
        </p:nvSpPr>
        <p:spPr>
          <a:xfrm>
            <a:off x="10192696" y="1763493"/>
            <a:ext cx="2114681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11.</a:t>
            </a:r>
            <a:r>
              <a:rPr lang="zh-CN" altLang="en-US" sz="2000" b="1" dirty="0">
                <a:solidFill>
                  <a:srgbClr val="00B0F0"/>
                </a:solidFill>
              </a:rPr>
              <a:t>查看选座情况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6C1C411-6398-41DB-B6E2-335E443A2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16950"/>
            <a:ext cx="4820841" cy="206746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1DB0BE3-73B7-4D1C-94C6-DF04D9C577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9972" y="2233898"/>
            <a:ext cx="7362028" cy="361199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4A43ED5-0EA0-479E-ACE8-1DD0857DF3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8009" y="4636653"/>
            <a:ext cx="4703707" cy="147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279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5" name="矩形 4"/>
          <p:cNvSpPr/>
          <p:nvPr/>
        </p:nvSpPr>
        <p:spPr>
          <a:xfrm>
            <a:off x="4567376" y="1025375"/>
            <a:ext cx="2339102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教室管理部分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87015A-E44E-4073-A58B-409898DA9561}"/>
              </a:ext>
            </a:extLst>
          </p:cNvPr>
          <p:cNvSpPr/>
          <p:nvPr/>
        </p:nvSpPr>
        <p:spPr>
          <a:xfrm>
            <a:off x="936152" y="1690738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1.</a:t>
            </a:r>
            <a:r>
              <a:rPr lang="zh-CN" altLang="en-US" sz="2000" b="1" dirty="0">
                <a:solidFill>
                  <a:srgbClr val="00B0F0"/>
                </a:solidFill>
              </a:rPr>
              <a:t>显示教室列表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DA4FF92-B7EF-447D-83A8-0BED10BADCF1}"/>
              </a:ext>
            </a:extLst>
          </p:cNvPr>
          <p:cNvSpPr/>
          <p:nvPr/>
        </p:nvSpPr>
        <p:spPr>
          <a:xfrm>
            <a:off x="3044537" y="1687501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2.</a:t>
            </a:r>
            <a:r>
              <a:rPr lang="zh-CN" altLang="en-US" sz="2000" b="1" dirty="0">
                <a:solidFill>
                  <a:srgbClr val="00B0F0"/>
                </a:solidFill>
              </a:rPr>
              <a:t>修改教室信息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8E59DCF-5196-4DB1-A663-58A4E25F2181}"/>
              </a:ext>
            </a:extLst>
          </p:cNvPr>
          <p:cNvSpPr/>
          <p:nvPr/>
        </p:nvSpPr>
        <p:spPr>
          <a:xfrm>
            <a:off x="5353822" y="1690738"/>
            <a:ext cx="1443024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3.</a:t>
            </a:r>
            <a:r>
              <a:rPr lang="zh-CN" altLang="en-US" sz="2000" b="1" dirty="0">
                <a:solidFill>
                  <a:srgbClr val="00B0F0"/>
                </a:solidFill>
              </a:rPr>
              <a:t>删除教室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9A7C7CD-1B43-4350-8727-9B24B29A6C1F}"/>
              </a:ext>
            </a:extLst>
          </p:cNvPr>
          <p:cNvSpPr/>
          <p:nvPr/>
        </p:nvSpPr>
        <p:spPr>
          <a:xfrm>
            <a:off x="7191478" y="1690738"/>
            <a:ext cx="195598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4.</a:t>
            </a:r>
            <a:r>
              <a:rPr lang="zh-CN" altLang="en-US" sz="2000" b="1" dirty="0">
                <a:solidFill>
                  <a:srgbClr val="00B0F0"/>
                </a:solidFill>
              </a:rPr>
              <a:t>显示教室信息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CED9A91-0392-49A0-A2AA-52ADCF5FD9B9}"/>
              </a:ext>
            </a:extLst>
          </p:cNvPr>
          <p:cNvSpPr/>
          <p:nvPr/>
        </p:nvSpPr>
        <p:spPr>
          <a:xfrm>
            <a:off x="9341658" y="1690738"/>
            <a:ext cx="1443024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5.</a:t>
            </a:r>
            <a:r>
              <a:rPr lang="zh-CN" altLang="en-US" sz="2000" b="1" dirty="0">
                <a:solidFill>
                  <a:srgbClr val="00B0F0"/>
                </a:solidFill>
              </a:rPr>
              <a:t>搜索教室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A388B819-0366-4D2B-B4EE-A6631EAA7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184" y="2199703"/>
            <a:ext cx="9301400" cy="440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504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实现功能</a:t>
            </a:r>
          </a:p>
        </p:txBody>
      </p:sp>
      <p:sp>
        <p:nvSpPr>
          <p:cNvPr id="5" name="矩形 4"/>
          <p:cNvSpPr/>
          <p:nvPr/>
        </p:nvSpPr>
        <p:spPr>
          <a:xfrm>
            <a:off x="4807522" y="914539"/>
            <a:ext cx="2868093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选</a:t>
            </a:r>
            <a:r>
              <a:rPr lang="en-US" altLang="zh-CN" sz="2800" b="1" dirty="0">
                <a:solidFill>
                  <a:schemeClr val="accent4">
                    <a:lumMod val="75000"/>
                  </a:schemeClr>
                </a:solidFill>
              </a:rPr>
              <a:t>/</a:t>
            </a:r>
            <a:r>
              <a:rPr lang="zh-CN" altLang="en-US" sz="2800" b="1" dirty="0">
                <a:solidFill>
                  <a:schemeClr val="accent4">
                    <a:lumMod val="75000"/>
                  </a:schemeClr>
                </a:solidFill>
              </a:rPr>
              <a:t>退座历史部分</a:t>
            </a:r>
            <a:endParaRPr lang="en-US" altLang="zh-CN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87015A-E44E-4073-A58B-409898DA9561}"/>
              </a:ext>
            </a:extLst>
          </p:cNvPr>
          <p:cNvSpPr/>
          <p:nvPr/>
        </p:nvSpPr>
        <p:spPr>
          <a:xfrm>
            <a:off x="2455363" y="1687500"/>
            <a:ext cx="2212465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1.</a:t>
            </a:r>
            <a:r>
              <a:rPr lang="zh-CN" altLang="en-US" sz="2000" b="1" dirty="0">
                <a:solidFill>
                  <a:srgbClr val="00B0F0"/>
                </a:solidFill>
              </a:rPr>
              <a:t>显示选退座历史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DA4FF92-B7EF-447D-83A8-0BED10BADCF1}"/>
              </a:ext>
            </a:extLst>
          </p:cNvPr>
          <p:cNvSpPr/>
          <p:nvPr/>
        </p:nvSpPr>
        <p:spPr>
          <a:xfrm>
            <a:off x="5206669" y="1687499"/>
            <a:ext cx="2468946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2.</a:t>
            </a:r>
            <a:r>
              <a:rPr lang="zh-CN" altLang="en-US" sz="2000" b="1" dirty="0">
                <a:solidFill>
                  <a:srgbClr val="00B0F0"/>
                </a:solidFill>
              </a:rPr>
              <a:t>查看学生个人信息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740BC4B-D7A0-43E9-9F51-0849B1587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8482" y="2315995"/>
            <a:ext cx="6381700" cy="395007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3599A12B-26A6-4786-A9D7-557DE07E8E63}"/>
              </a:ext>
            </a:extLst>
          </p:cNvPr>
          <p:cNvSpPr/>
          <p:nvPr/>
        </p:nvSpPr>
        <p:spPr>
          <a:xfrm>
            <a:off x="7828015" y="1689363"/>
            <a:ext cx="2468946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rgbClr val="00B0F0"/>
                </a:solidFill>
              </a:rPr>
              <a:t>3.</a:t>
            </a:r>
            <a:r>
              <a:rPr lang="zh-CN" altLang="en-US" sz="2000" b="1" dirty="0">
                <a:solidFill>
                  <a:srgbClr val="00B0F0"/>
                </a:solidFill>
              </a:rPr>
              <a:t>学号模糊搜索学生</a:t>
            </a:r>
            <a:endParaRPr lang="en-US" altLang="zh-CN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593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演示视频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演示视频</a:t>
            </a:r>
          </a:p>
        </p:txBody>
      </p:sp>
      <p:sp>
        <p:nvSpPr>
          <p:cNvPr id="5" name="矩形 4"/>
          <p:cNvSpPr/>
          <p:nvPr/>
        </p:nvSpPr>
        <p:spPr>
          <a:xfrm>
            <a:off x="6266850" y="2924485"/>
            <a:ext cx="5759143" cy="853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这个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PPTX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同目录下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——</a:t>
            </a:r>
          </a:p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		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“管理员端演示视频</a:t>
            </a:r>
            <a:r>
              <a:rPr lang="en-US" altLang="zh-CN" sz="2000" b="1" dirty="0">
                <a:solidFill>
                  <a:schemeClr val="accent5">
                    <a:lumMod val="75000"/>
                  </a:schemeClr>
                </a:solidFill>
              </a:rPr>
              <a:t>.MP4</a:t>
            </a: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”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4936959" y="2128074"/>
            <a:ext cx="4970438" cy="1041761"/>
          </a:xfrm>
        </p:spPr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 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dirty="0"/>
              <a:t>主要技术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数据库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实现功能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演示视频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5" name="矩形 4"/>
          <p:cNvSpPr/>
          <p:nvPr/>
        </p:nvSpPr>
        <p:spPr>
          <a:xfrm>
            <a:off x="3385387" y="3130039"/>
            <a:ext cx="3573414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1"/>
                </a:solidFill>
              </a:rPr>
              <a:t>形势与政策</a:t>
            </a:r>
            <a:r>
              <a:rPr lang="en-US" altLang="zh-CN" sz="2800" b="1" dirty="0">
                <a:solidFill>
                  <a:schemeClr val="accent1"/>
                </a:solidFill>
              </a:rPr>
              <a:t>•</a:t>
            </a:r>
            <a:r>
              <a:rPr lang="zh-CN" altLang="en-US" sz="2800" b="1" dirty="0">
                <a:solidFill>
                  <a:schemeClr val="accent1"/>
                </a:solidFill>
              </a:rPr>
              <a:t>选座系统</a:t>
            </a:r>
            <a:endParaRPr lang="en-US" altLang="zh-CN" sz="2800" b="1" dirty="0">
              <a:solidFill>
                <a:schemeClr val="accent1"/>
              </a:solidFill>
            </a:endParaRPr>
          </a:p>
        </p:txBody>
      </p:sp>
      <p:sp>
        <p:nvSpPr>
          <p:cNvPr id="10" name="文本框 8"/>
          <p:cNvSpPr txBox="1"/>
          <p:nvPr/>
        </p:nvSpPr>
        <p:spPr>
          <a:xfrm>
            <a:off x="7654264" y="4746570"/>
            <a:ext cx="3690011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从现场占座，到网上选座</a:t>
            </a:r>
          </a:p>
        </p:txBody>
      </p: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主要技术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主要技术</a:t>
            </a:r>
          </a:p>
        </p:txBody>
      </p:sp>
      <p:sp>
        <p:nvSpPr>
          <p:cNvPr id="11" name="矩形 10"/>
          <p:cNvSpPr/>
          <p:nvPr/>
        </p:nvSpPr>
        <p:spPr>
          <a:xfrm>
            <a:off x="3866646" y="2148840"/>
            <a:ext cx="3516851" cy="36543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后端：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	Node</a:t>
            </a: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前端：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	Vue</a:t>
            </a:r>
          </a:p>
          <a:p>
            <a:pPr lvl="0">
              <a:lnSpc>
                <a:spcPct val="130000"/>
              </a:lnSpc>
            </a:pP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后端框架：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Express</a:t>
            </a: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数据库：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</a:t>
            </a:r>
            <a:r>
              <a:rPr lang="en-US" altLang="zh-CN" sz="2000" b="1" dirty="0" err="1">
                <a:solidFill>
                  <a:schemeClr val="accent2">
                    <a:lumMod val="75000"/>
                  </a:schemeClr>
                </a:solidFill>
              </a:rPr>
              <a:t>MySql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  <a:p>
            <a:pPr lvl="0">
              <a:lnSpc>
                <a:spcPct val="130000"/>
              </a:lnSpc>
            </a:pP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前端请求：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</a:t>
            </a:r>
            <a:r>
              <a:rPr lang="en-US" altLang="zh-CN" sz="2000" b="1" dirty="0" err="1">
                <a:solidFill>
                  <a:schemeClr val="accent2">
                    <a:lumMod val="75000"/>
                  </a:schemeClr>
                </a:solidFill>
              </a:rPr>
              <a:t>Axios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前端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UI</a:t>
            </a: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</a:rPr>
              <a:t>	Element-UI</a:t>
            </a:r>
          </a:p>
          <a:p>
            <a:pPr lvl="0">
              <a:lnSpc>
                <a:spcPct val="130000"/>
              </a:lnSpc>
            </a:pP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数据库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文本框 8"/>
          <p:cNvSpPr txBox="1"/>
          <p:nvPr/>
        </p:nvSpPr>
        <p:spPr>
          <a:xfrm>
            <a:off x="192269" y="4805586"/>
            <a:ext cx="3750575" cy="1559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学生表、管理员表、</a:t>
            </a: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讲座表、课室表、</a:t>
            </a:r>
          </a:p>
          <a:p>
            <a:pPr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学生密保表、学生好友关系表、讲座收藏关系表、</a:t>
            </a: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座位类型表、讲座座位关系表、</a:t>
            </a: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学生操作关系表、学生操作记录表、学生完成关系表、</a:t>
            </a:r>
          </a:p>
        </p:txBody>
      </p:sp>
      <p:sp>
        <p:nvSpPr>
          <p:cNvPr id="85" name="矩形 84"/>
          <p:cNvSpPr/>
          <p:nvPr/>
        </p:nvSpPr>
        <p:spPr>
          <a:xfrm>
            <a:off x="192269" y="4094403"/>
            <a:ext cx="156966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12</a:t>
            </a: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张表</a:t>
            </a:r>
            <a:r>
              <a:rPr lang="en-US" altLang="zh-CN" sz="2000" b="1" dirty="0">
                <a:solidFill>
                  <a:schemeClr val="accent3">
                    <a:lumMod val="75000"/>
                  </a:schemeClr>
                </a:solidFill>
              </a:rPr>
              <a:t>——</a:t>
            </a: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数据库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0EF6343-2D61-41C3-A42B-4C6CF0A6566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01353" y="1474294"/>
            <a:ext cx="7898378" cy="50846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实现功能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总结报告-精致渐变-清新蓝绿-PPT模板</Template>
  <TotalTime>156</TotalTime>
  <Words>400</Words>
  <Application>Microsoft Office PowerPoint</Application>
  <PresentationFormat>宽屏</PresentationFormat>
  <Paragraphs>114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等线</vt:lpstr>
      <vt:lpstr>Microsoft YaHei</vt:lpstr>
      <vt:lpstr>Microsoft YaHei</vt:lpstr>
      <vt:lpstr>Arial</vt:lpstr>
      <vt:lpstr>Century Gothic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叶飖</dc:creator>
  <cp:keywords/>
  <dc:description/>
  <cp:lastModifiedBy>叶飖</cp:lastModifiedBy>
  <cp:revision>260</cp:revision>
  <dcterms:created xsi:type="dcterms:W3CDTF">2019-12-26T14:33:19Z</dcterms:created>
  <dcterms:modified xsi:type="dcterms:W3CDTF">2020-03-09T09:19:51Z</dcterms:modified>
  <cp:category/>
</cp:coreProperties>
</file>

<file path=docProps/thumbnail.jpeg>
</file>